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2" r:id="rId4"/>
    <p:sldId id="260" r:id="rId5"/>
    <p:sldId id="257" r:id="rId6"/>
    <p:sldId id="263" r:id="rId7"/>
    <p:sldId id="264" r:id="rId8"/>
  </p:sldIdLst>
  <p:sldSz cx="10160000" cy="5715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  <a:srgbClr val="3A260F"/>
    <a:srgbClr val="F89F37"/>
    <a:srgbClr val="D8D8D8"/>
    <a:srgbClr val="808080"/>
    <a:srgbClr val="0B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>
      <p:cViewPr varScale="1">
        <p:scale>
          <a:sx n="190" d="100"/>
          <a:sy n="190" d="100"/>
        </p:scale>
        <p:origin x="162" y="270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2F578-4E1D-4E08-847A-1FD6EBCAA36A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2185-F609-4EE8-A317-ED90482F83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20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1440000"/>
            <a:ext cx="10152000" cy="1440000"/>
          </a:xfrm>
        </p:spPr>
        <p:txBody>
          <a:bodyPr lIns="360000" rIns="360000" anchor="b" anchorCtr="0"/>
          <a:lstStyle>
            <a:lvl1pPr>
              <a:defRPr sz="4889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3060000"/>
            <a:ext cx="10152000" cy="1260000"/>
          </a:xfrm>
        </p:spPr>
        <p:txBody>
          <a:bodyPr lIns="360000" rIns="36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99532E-E659-440A-AB1D-503756526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E240-953D-4D81-8721-8AA8C8DFC7CA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277A55-F887-40C5-B302-27BBD39A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7350ED-B74A-4F12-8801-C190EAA57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45058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6F6225-4A78-4085-BE39-2BDBB174C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FA8D-4600-4954-87F1-B7E5F3ED86A9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95F5A8-9A6C-4CB0-AED8-5B62C55A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88A7B4-593C-449A-A0C7-26EF4F56E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63616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3600000"/>
            <a:ext cx="8640000" cy="1080000"/>
          </a:xfrm>
        </p:spPr>
        <p:txBody>
          <a:bodyPr anchor="t"/>
          <a:lstStyle>
            <a:lvl1pPr algn="l">
              <a:defRPr sz="4444" b="1" cap="all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6000" y="2340000"/>
            <a:ext cx="8640000" cy="1260000"/>
          </a:xfrm>
        </p:spPr>
        <p:txBody>
          <a:bodyPr bIns="72000" anchor="b"/>
          <a:lstStyle>
            <a:lvl1pPr marL="0" indent="0">
              <a:buNone/>
              <a:defRPr sz="2222">
                <a:solidFill>
                  <a:schemeClr val="tx1"/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450E01-F2C5-41C4-877D-E35BADA9B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B168-8664-4754-B980-462F363B8EAA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E2DEFB-0611-4C1C-ACCC-58F11094F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0625A7-84B9-45A7-8478-277E279BC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63989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0000" y="1440000"/>
            <a:ext cx="4860000" cy="3600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2000" y="1440000"/>
            <a:ext cx="4860000" cy="3600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201921-8692-4525-8957-39D6DD9F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921C3-F7DC-43B5-B8B2-3A895E3A8608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BEAA964-E81C-4385-8815-F7FBD5EEF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58B7E6-6DE8-4F55-B52C-EA94A818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38555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259999"/>
            <a:ext cx="4860000" cy="540000"/>
          </a:xfrm>
        </p:spPr>
        <p:txBody>
          <a:bodyPr bIns="72000" anchor="b"/>
          <a:lstStyle>
            <a:lvl1pPr marL="0" indent="0">
              <a:buNone/>
              <a:defRPr sz="2667" b="1">
                <a:solidFill>
                  <a:schemeClr val="tx1"/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00" y="1800000"/>
            <a:ext cx="4860000" cy="3240000"/>
          </a:xfrm>
        </p:spPr>
        <p:txBody>
          <a:bodyPr/>
          <a:lstStyle>
            <a:lvl1pPr>
              <a:defRPr sz="2667">
                <a:solidFill>
                  <a:schemeClr val="tx1"/>
                </a:solidFill>
              </a:defRPr>
            </a:lvl1pPr>
            <a:lvl2pPr>
              <a:defRPr sz="2222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778">
                <a:solidFill>
                  <a:schemeClr val="tx1"/>
                </a:solidFill>
              </a:defRPr>
            </a:lvl4pPr>
            <a:lvl5pPr>
              <a:defRPr sz="1778">
                <a:solidFill>
                  <a:schemeClr val="tx1"/>
                </a:solidFill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12000" y="1259999"/>
            <a:ext cx="4860000" cy="540000"/>
          </a:xfrm>
        </p:spPr>
        <p:txBody>
          <a:bodyPr bIns="72000" anchor="b"/>
          <a:lstStyle>
            <a:lvl1pPr marL="0" indent="0">
              <a:buNone/>
              <a:defRPr sz="2667" b="1">
                <a:solidFill>
                  <a:schemeClr val="tx1"/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12000" y="1800000"/>
            <a:ext cx="4860000" cy="3240000"/>
          </a:xfrm>
        </p:spPr>
        <p:txBody>
          <a:bodyPr/>
          <a:lstStyle>
            <a:lvl1pPr>
              <a:defRPr sz="2667">
                <a:solidFill>
                  <a:schemeClr val="tx1"/>
                </a:solidFill>
              </a:defRPr>
            </a:lvl1pPr>
            <a:lvl2pPr>
              <a:defRPr sz="2222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778">
                <a:solidFill>
                  <a:schemeClr val="tx1"/>
                </a:solidFill>
              </a:defRPr>
            </a:lvl4pPr>
            <a:lvl5pPr>
              <a:defRPr sz="1778">
                <a:solidFill>
                  <a:schemeClr val="tx1"/>
                </a:solidFill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BBE277-B0EC-4EDD-8AB3-1F2D94EC3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59A-EDAF-4488-8860-E452AB410537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DC377A-5812-4D57-B89C-6FE8EB67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40D0E57-90E0-46F1-B431-B95CD8896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14101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179CA23-7C6C-4319-B200-D7A0E056C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8E85-5B96-4DE0-A675-B535A8399A1D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DAAC63-EB1D-4A7E-AA70-B130092A2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2142BE-5AE6-4DF2-9EFF-A49C7517B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9801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2AA31E8-1EAA-49C6-A95A-3B642CDF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5D18-6AEC-4E10-B8D4-9D036B81A53D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BFEB66-D0E1-490C-8329-9E84A61FB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63C56E-EF59-468B-BDE9-764B7438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23851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080000"/>
            <a:ext cx="3240000" cy="1080000"/>
          </a:xfrm>
        </p:spPr>
        <p:txBody>
          <a:bodyPr bIns="72000" anchor="b"/>
          <a:lstStyle>
            <a:lvl1pPr algn="l">
              <a:defRPr sz="2222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0" y="180000"/>
            <a:ext cx="6012000" cy="486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40000" y="2160000"/>
            <a:ext cx="3240000" cy="2880000"/>
          </a:xfrm>
        </p:spPr>
        <p:txBody>
          <a:bodyPr/>
          <a:lstStyle>
            <a:lvl1pPr marL="0" indent="0">
              <a:buNone/>
              <a:defRPr sz="1556">
                <a:solidFill>
                  <a:schemeClr val="tx1"/>
                </a:solidFill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7F3489-B018-402E-BDBE-493D73813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31F5-C209-4F5E-B87A-796A50E40177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084645-57CE-4955-A756-1DB98B462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38A59F-5668-43B3-B3D2-E912032C7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660864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6000" y="3960000"/>
            <a:ext cx="6480000" cy="540000"/>
          </a:xfrm>
        </p:spPr>
        <p:txBody>
          <a:bodyPr anchor="b"/>
          <a:lstStyle>
            <a:lvl1pPr algn="l">
              <a:defRPr sz="2222" b="1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36000" y="1080000"/>
            <a:ext cx="6480000" cy="2880000"/>
          </a:xfrm>
        </p:spPr>
        <p:txBody>
          <a:bodyPr/>
          <a:lstStyle>
            <a:lvl1pPr marL="0" indent="0">
              <a:buNone/>
              <a:defRPr sz="3556">
                <a:solidFill>
                  <a:schemeClr val="bg1"/>
                </a:solidFill>
              </a:defRPr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36000" y="4500000"/>
            <a:ext cx="6480000" cy="540000"/>
          </a:xfrm>
        </p:spPr>
        <p:txBody>
          <a:bodyPr/>
          <a:lstStyle>
            <a:lvl1pPr marL="0" indent="0">
              <a:buNone/>
              <a:defRPr sz="1556">
                <a:solidFill>
                  <a:schemeClr val="tx1"/>
                </a:solidFill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5E68F32-AB03-49E1-BBF6-C7CBD9732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2D05-040E-4684-92AC-5E0333ED2225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5B4149-B909-4210-93D4-20388C2C6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8F9695-270F-45A6-911D-3461C2C72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33506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11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 r="18001"/>
          <a:stretch/>
        </p:blipFill>
        <p:spPr>
          <a:xfrm>
            <a:off x="0" y="1"/>
            <a:ext cx="10152000" cy="1982813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00000" y="180000"/>
            <a:ext cx="6372000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440000"/>
            <a:ext cx="9792000" cy="36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5400000"/>
            <a:ext cx="1080000" cy="288000"/>
          </a:xfrm>
          <a:prstGeom prst="rect">
            <a:avLst/>
          </a:prstGeom>
        </p:spPr>
        <p:txBody>
          <a:bodyPr vert="horz" lIns="180000" tIns="0" rIns="0" bIns="0" rtlCol="0" anchor="ctr"/>
          <a:lstStyle>
            <a:lvl1pPr algn="l">
              <a:defRPr sz="1333">
                <a:solidFill>
                  <a:schemeClr val="bg1"/>
                </a:solidFill>
              </a:defRPr>
            </a:lvl1pPr>
          </a:lstStyle>
          <a:p>
            <a:fld id="{AFA6728E-58CE-4F61-96DC-0F328BB90F2C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40000" y="5400000"/>
            <a:ext cx="648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Jens-Peter Kühn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72000" y="5400000"/>
            <a:ext cx="1080000" cy="28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333">
                <a:solidFill>
                  <a:schemeClr val="bg1"/>
                </a:solidFill>
              </a:defRPr>
            </a:lvl1pPr>
          </a:lstStyle>
          <a:p>
            <a:fld id="{2FE95B3D-1260-4785-9E30-96CAC06CFAB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2"/>
            <a:ext cx="2908637" cy="72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764"/>
            <a:ext cx="10160000" cy="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4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>
    <p:fade/>
  </p:transition>
  <p:hf hdr="0"/>
  <p:txStyles>
    <p:titleStyle>
      <a:lvl1pPr algn="ctr" defTabSz="1015990" rtl="0" eaLnBrk="1" latinLnBrk="0" hangingPunct="1">
        <a:spcBef>
          <a:spcPct val="0"/>
        </a:spcBef>
        <a:buNone/>
        <a:defRPr sz="4400" b="0" kern="1200">
          <a:solidFill>
            <a:schemeClr val="bg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1015990" rtl="0" eaLnBrk="1" latinLnBrk="0" hangingPunct="1">
        <a:spcBef>
          <a:spcPts val="1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defTabSz="1015990" rtl="0" eaLnBrk="1" latinLnBrk="0" hangingPunct="1">
        <a:spcBef>
          <a:spcPts val="1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92000" indent="-216000" algn="l" defTabSz="1015990" rtl="0" eaLnBrk="1" latinLnBrk="0" hangingPunct="1">
        <a:spcBef>
          <a:spcPts val="1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16000" algn="l" defTabSz="1015990" rtl="0" eaLnBrk="1" latinLnBrk="0" hangingPunct="1">
        <a:spcBef>
          <a:spcPts val="1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000" indent="-216000" algn="l" defTabSz="1015990" rtl="0" eaLnBrk="1" latinLnBrk="0" hangingPunct="1">
        <a:spcBef>
          <a:spcPts val="1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10159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0" y="1849708"/>
            <a:ext cx="10152000" cy="1440000"/>
          </a:xfrm>
        </p:spPr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DMXControl</a:t>
            </a:r>
            <a:r>
              <a:rPr lang="en-US" dirty="0">
                <a:solidFill>
                  <a:schemeClr val="bg2"/>
                </a:solidFill>
              </a:rPr>
              <a:t> 3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Project Administration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0" y="3469708"/>
            <a:ext cx="10152000" cy="1260000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Konzepte</a:t>
            </a:r>
            <a:r>
              <a:rPr lang="en-US" dirty="0">
                <a:solidFill>
                  <a:schemeClr val="bg1"/>
                </a:solidFill>
              </a:rPr>
              <a:t> &amp; </a:t>
            </a:r>
            <a:r>
              <a:rPr lang="en-US" dirty="0" err="1">
                <a:solidFill>
                  <a:schemeClr val="bg1"/>
                </a:solidFill>
              </a:rPr>
              <a:t>Entscheidungsmatrix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717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40000" y="1080000"/>
            <a:ext cx="3240000" cy="409348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 Administration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540000" y="1489348"/>
            <a:ext cx="4540000" cy="35506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DMXC 3 nutzt Projekte, um alle nötigen Elemente zur Ansteuerung einer Show zu verwalten (Geräte, Szenenlisten, Visuelle Darstellungen,…)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Bisher lag Verwaltung der Projekte komplett bei User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/>
              <a:t>User konnte Ort für seine Projekte auf dem </a:t>
            </a:r>
            <a:r>
              <a:rPr lang="de-DE" u="sng" dirty="0"/>
              <a:t>Client-PC</a:t>
            </a:r>
            <a:r>
              <a:rPr lang="de-DE" dirty="0"/>
              <a:t> selbst bestimmen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/>
              <a:t>Keinerlei zentrale Verwaltung in DMXC 3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/>
              <a:t>Nur Anlegen, Laden und Speichern in DMXC 3 möglich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Bisheriges Konzept ist nicht kompatibel mit </a:t>
            </a:r>
            <a:br>
              <a:rPr lang="de-DE" dirty="0"/>
            </a:br>
            <a:r>
              <a:rPr lang="de-DE" dirty="0"/>
              <a:t>Server-Client-Prinzip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Daher Umzug der Projekte in den Kernel-Bereich nötig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endParaRPr lang="de-DE" dirty="0">
              <a:sym typeface="Wingdings" panose="05000000000000000000" pitchFamily="2" charset="2"/>
            </a:endParaRPr>
          </a:p>
          <a:p>
            <a:pPr defTabSz="266700"/>
            <a:r>
              <a:rPr lang="de-DE" dirty="0">
                <a:sym typeface="Wingdings" panose="05000000000000000000" pitchFamily="2" charset="2"/>
              </a:rPr>
              <a:t>	 Mehrere Konzepte der Verwaltung möglich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5C6F-9683-4D6D-B9EA-8AE757B6981B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B9B12C2-8486-4B18-B059-E6590A4EF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032" y="1201316"/>
            <a:ext cx="4438597" cy="341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5072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6128C24-36BA-4718-B4E8-C4B6442D7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6063" y="891443"/>
            <a:ext cx="2924175" cy="411480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40000" y="1080000"/>
            <a:ext cx="3240000" cy="409348"/>
          </a:xfrm>
        </p:spPr>
        <p:txBody>
          <a:bodyPr>
            <a:normAutofit fontScale="90000"/>
          </a:bodyPr>
          <a:lstStyle/>
          <a:p>
            <a:r>
              <a:rPr lang="en-US" dirty="0"/>
              <a:t>User </a:t>
            </a:r>
            <a:r>
              <a:rPr lang="en-US" dirty="0" err="1"/>
              <a:t>zentriert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540000" y="1489348"/>
            <a:ext cx="4540000" cy="35506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Projektverwaltung liegt beim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DMXC 3 arbeitet nach „Shit in, Shit out“-Prinzip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Projektfiles liegen innerhalb von spezifischem Ordner im File System, auf den User Zugriff 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User kann beliebige Struktur an Unterordner wählen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Abbildung von Ordnerstruktur in DMXC3 (Read-</a:t>
            </a:r>
            <a:r>
              <a:rPr lang="de-DE" dirty="0" err="1"/>
              <a:t>only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Import / Export-Funktion, um Projekte transferieren zu können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Darüber hinaus kein weiteres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Keine zusätzliche Verwaltung von Backups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/>
              <a:t>Nur Erstellung ist automatisiert</a:t>
            </a:r>
          </a:p>
          <a:p>
            <a:pPr marL="793745" lvl="1" indent="-285750">
              <a:buFont typeface="Arial" panose="020B0604020202020204" pitchFamily="34" charset="0"/>
              <a:buChar char="•"/>
            </a:pPr>
            <a:r>
              <a:rPr lang="de-DE" dirty="0"/>
              <a:t>Wiederherstellung ist wieder in Verantwortung von User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5C6F-9683-4D6D-B9EA-8AE757B6981B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869362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BBD4DF2A-649F-4D57-8A2E-CDE6E290D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056" y="442688"/>
            <a:ext cx="3276600" cy="4791075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40000" y="1080000"/>
            <a:ext cx="3240000" cy="409348"/>
          </a:xfrm>
        </p:spPr>
        <p:txBody>
          <a:bodyPr>
            <a:normAutofit fontScale="90000"/>
          </a:bodyPr>
          <a:lstStyle/>
          <a:p>
            <a:r>
              <a:rPr lang="en-US" dirty="0"/>
              <a:t>DMXC </a:t>
            </a:r>
            <a:r>
              <a:rPr lang="en-US" dirty="0" err="1"/>
              <a:t>zentriert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540000" y="1489348"/>
            <a:ext cx="4540000" cy="35506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DMXC ist für Verwaltung der Projekte zuständig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Erweiterter Projektmanager in DMXC, über den Projekte erstellt, umbenannt, organisiert und gelöscht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Projektspeicher im Kernel ist Bereich im Dateisystem, in dem User nichts ändern soll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Ändert er trotzdem etwas, kann er im Zweifel Zuordnung von Versionen / Backups zu Projekteintrag verlieren (dann selber Schuld)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Import / Export-Funktion, um Projekte transferieren zu können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Zusammenfassen von allen Versionen / Backups eines Projekts zu einem Projekteintrag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5C6F-9683-4D6D-B9EA-8AE757B6981B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14581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Entscheidungsmatrix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165319"/>
              </p:ext>
            </p:extLst>
          </p:nvPr>
        </p:nvGraphicFramePr>
        <p:xfrm>
          <a:off x="179388" y="1439863"/>
          <a:ext cx="9792612" cy="354706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980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9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6723">
                <a:tc>
                  <a:txBody>
                    <a:bodyPr/>
                    <a:lstStyle/>
                    <a:p>
                      <a:r>
                        <a:rPr lang="en-US" sz="2200" dirty="0" err="1"/>
                        <a:t>Bewertung</a:t>
                      </a:r>
                      <a:endParaRPr lang="de-DE" sz="2200" dirty="0">
                        <a:solidFill>
                          <a:schemeClr val="bg1"/>
                        </a:solidFill>
                      </a:endParaRP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9E9E9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User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E9E9E9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zentriert</a:t>
                      </a:r>
                      <a:endParaRPr lang="de-DE" sz="2200" dirty="0">
                        <a:solidFill>
                          <a:schemeClr val="bg1"/>
                        </a:solidFill>
                      </a:endParaRP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9E9E9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DMXC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E9E9E9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zentriert</a:t>
                      </a:r>
                      <a:endParaRPr lang="de-DE" sz="2200" dirty="0">
                        <a:solidFill>
                          <a:schemeClr val="bg1"/>
                        </a:solidFill>
                      </a:endParaRP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Verwaltungsaufwand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für User</a:t>
                      </a:r>
                      <a:endParaRPr lang="de-DE" sz="2200" dirty="0">
                        <a:solidFill>
                          <a:schemeClr val="tx1"/>
                        </a:solidFill>
                      </a:endParaRP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o (o / +)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Bedienung auf selbem PC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o / +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Bedienung auf Client-PC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o (</a:t>
                      </a:r>
                      <a:r>
                        <a:rPr lang="de-DE" sz="2200" dirty="0" err="1">
                          <a:solidFill>
                            <a:schemeClr val="tx1"/>
                          </a:solidFill>
                        </a:rPr>
                        <a:t>Win</a:t>
                      </a:r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 11: - )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Erweiterbarkeit (z.B. Multi-Kernel,…)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pPr marL="0" marR="0" lvl="0" indent="0" algn="l" defTabSz="10159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Wiedererkennung aus anderen Programmen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2114762276"/>
                  </a:ext>
                </a:extLst>
              </a:tr>
              <a:tr h="506723">
                <a:tc>
                  <a:txBody>
                    <a:bodyPr/>
                    <a:lstStyle/>
                    <a:p>
                      <a:pPr marL="0" marR="0" lvl="0" indent="0" algn="l" defTabSz="10159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Aufwand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Entwicklung</a:t>
                      </a:r>
                      <a:endParaRPr lang="de-DE" sz="2200" dirty="0">
                        <a:solidFill>
                          <a:schemeClr val="tx1"/>
                        </a:solidFill>
                      </a:endParaRP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 marL="132298" marR="132298" marT="50800" marB="50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132298" marR="132298" marT="50800" marB="508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D6BB-0867-47F5-972C-4E67007844A2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71738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6128C24-36BA-4718-B4E8-C4B6442D7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737" y="1118963"/>
            <a:ext cx="2924175" cy="41148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5C6F-9683-4D6D-B9EA-8AE757B6981B}" type="datetime1">
              <a:rPr lang="de-DE" smtClean="0"/>
              <a:t>30.03.2022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Jens-Peter Kühn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27DA434-FEEC-435F-B1FD-5AED16F0B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856" y="442688"/>
            <a:ext cx="327660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7392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42C07336-CFEC-4774-80E7-77A142D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Entscheidung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6296DED-561F-4D6B-86A2-7B24BC3B6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0000" y="1440000"/>
            <a:ext cx="9792000" cy="3600000"/>
          </a:xfrm>
        </p:spPr>
        <p:txBody>
          <a:bodyPr>
            <a:normAutofit/>
          </a:bodyPr>
          <a:lstStyle/>
          <a:p>
            <a:r>
              <a:rPr lang="en-US" sz="2000" dirty="0"/>
              <a:t>DMXC </a:t>
            </a:r>
            <a:r>
              <a:rPr lang="en-US" sz="2000" dirty="0" err="1"/>
              <a:t>zentrierter</a:t>
            </a:r>
            <a:r>
              <a:rPr lang="en-US" sz="2000" dirty="0"/>
              <a:t> Ansatz </a:t>
            </a:r>
            <a:r>
              <a:rPr lang="en-US" sz="2000" dirty="0" err="1"/>
              <a:t>wird</a:t>
            </a:r>
            <a:r>
              <a:rPr lang="en-US" sz="2000" dirty="0"/>
              <a:t> </a:t>
            </a:r>
            <a:r>
              <a:rPr lang="en-US" sz="2000" dirty="0" err="1"/>
              <a:t>umgesetzt</a:t>
            </a:r>
            <a:endParaRPr lang="en-US" sz="2000" dirty="0"/>
          </a:p>
          <a:p>
            <a:r>
              <a:rPr lang="en-US" sz="2000" dirty="0" err="1"/>
              <a:t>Allgemein</a:t>
            </a:r>
            <a:r>
              <a:rPr lang="en-US" sz="2000" dirty="0"/>
              <a:t> in </a:t>
            </a:r>
            <a:r>
              <a:rPr lang="en-US" sz="2000" dirty="0" err="1"/>
              <a:t>Entwicklersitzung</a:t>
            </a:r>
            <a:r>
              <a:rPr lang="en-US" sz="2000" dirty="0"/>
              <a:t> am 31.03.2022 so </a:t>
            </a:r>
            <a:r>
              <a:rPr lang="en-US" sz="2000" dirty="0" err="1"/>
              <a:t>akzeptiert</a:t>
            </a:r>
            <a:endParaRPr lang="en-US" sz="2000" dirty="0"/>
          </a:p>
          <a:p>
            <a:r>
              <a:rPr lang="de-DE" sz="2400" dirty="0"/>
              <a:t>Begründung</a:t>
            </a:r>
          </a:p>
          <a:p>
            <a:pPr lvl="1"/>
            <a:r>
              <a:rPr lang="de-DE" sz="2000" dirty="0"/>
              <a:t>Server-Client-Konzept: Zugriff auf Projekte auf dem Server-PC ist von Client-PC aus sonst nur eingeschränkt möglich</a:t>
            </a:r>
          </a:p>
          <a:p>
            <a:pPr lvl="1"/>
            <a:r>
              <a:rPr lang="de-DE" sz="2000" dirty="0"/>
              <a:t>User-Rechte-Management ist nur mit erweiterter Verwaltung der Projekte in </a:t>
            </a:r>
            <a:r>
              <a:rPr lang="de-DE" sz="2000"/>
              <a:t>DMXC umsetzbar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19E3D5-9A9E-47BC-A1A6-47CF71CE0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31F5-C209-4F5E-B87A-796A50E40177}" type="datetime1">
              <a:rPr lang="de-DE" smtClean="0"/>
              <a:t>31.03.2022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535843-D77C-4654-ABEF-B65D34DB7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Jens-Peter Kühn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900A7E-C20C-4E67-BE67-87BC10627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5B3D-1260-4785-9E30-96CAC06CFABC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23581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MXControl-Projects e.V. - Dark">
  <a:themeElements>
    <a:clrScheme name="DMXControl-Projects">
      <a:dk1>
        <a:srgbClr val="E9E9E9"/>
      </a:dk1>
      <a:lt1>
        <a:srgbClr val="919191"/>
      </a:lt1>
      <a:dk2>
        <a:srgbClr val="0B0B0B"/>
      </a:dk2>
      <a:lt2>
        <a:srgbClr val="FFFFFF"/>
      </a:lt2>
      <a:accent1>
        <a:srgbClr val="F89F37"/>
      </a:accent1>
      <a:accent2>
        <a:srgbClr val="C0504D"/>
      </a:accent2>
      <a:accent3>
        <a:srgbClr val="DB7907"/>
      </a:accent3>
      <a:accent4>
        <a:srgbClr val="953734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MXControl-Projects_Template_Dark_(16-9_Format).potx" id="{21FF2275-A167-4CEB-9165-3B80266D3C95}" vid="{999A593F-7EBF-463A-957B-EC831C08BAB3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Administration Entscheidungsmatrix</Template>
  <TotalTime>0</TotalTime>
  <Words>369</Words>
  <Application>Microsoft Office PowerPoint</Application>
  <PresentationFormat>Benutzerdefiniert</PresentationFormat>
  <Paragraphs>76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Calibri</vt:lpstr>
      <vt:lpstr>DMXControl-Projects e.V. - Dark</vt:lpstr>
      <vt:lpstr>DMXControl 3 Project Administration</vt:lpstr>
      <vt:lpstr>Project Administration</vt:lpstr>
      <vt:lpstr>User zentriert</vt:lpstr>
      <vt:lpstr>DMXC zentriert</vt:lpstr>
      <vt:lpstr>Entscheidungsmatrix</vt:lpstr>
      <vt:lpstr>PowerPoint-Präsentation</vt:lpstr>
      <vt:lpstr>Entscheidung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DMXControl Projects e.V.</dc:title>
  <dc:creator>Jens-Peter</dc:creator>
  <cp:lastModifiedBy>Jens-Peter</cp:lastModifiedBy>
  <cp:revision>17</cp:revision>
  <dcterms:created xsi:type="dcterms:W3CDTF">2022-03-21T20:48:28Z</dcterms:created>
  <dcterms:modified xsi:type="dcterms:W3CDTF">2022-03-30T23:15:23Z</dcterms:modified>
</cp:coreProperties>
</file>